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51" r:id="rId3"/>
    <p:sldId id="548" r:id="rId4"/>
    <p:sldId id="547" r:id="rId5"/>
    <p:sldId id="555" r:id="rId6"/>
    <p:sldId id="553" r:id="rId7"/>
    <p:sldId id="554" r:id="rId8"/>
    <p:sldId id="550" r:id="rId9"/>
    <p:sldId id="262" r:id="rId10"/>
    <p:sldId id="55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D5772-5D13-C243-BC7A-702FCC9FEEAA}" v="262" dt="2022-01-24T18:35:16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599D5772-5D13-C243-BC7A-702FCC9FEEAA}"/>
    <pc:docChg chg="custSel addSld modSld sldOrd">
      <pc:chgData name="Louis Davidson" userId="80677fb08b3162e4" providerId="LiveId" clId="{599D5772-5D13-C243-BC7A-702FCC9FEEAA}" dt="2022-02-14T18:28:01.001" v="1373" actId="20577"/>
      <pc:docMkLst>
        <pc:docMk/>
      </pc:docMkLst>
      <pc:sldChg chg="modSp mod">
        <pc:chgData name="Louis Davidson" userId="80677fb08b3162e4" providerId="LiveId" clId="{599D5772-5D13-C243-BC7A-702FCC9FEEAA}" dt="2022-02-14T18:28:01.001" v="1373" actId="20577"/>
        <pc:sldMkLst>
          <pc:docMk/>
          <pc:sldMk cId="2368454425" sldId="256"/>
        </pc:sldMkLst>
        <pc:spChg chg="mod">
          <ac:chgData name="Louis Davidson" userId="80677fb08b3162e4" providerId="LiveId" clId="{599D5772-5D13-C243-BC7A-702FCC9FEEAA}" dt="2022-02-14T18:27:48.827" v="1332" actId="20577"/>
          <ac:spMkLst>
            <pc:docMk/>
            <pc:sldMk cId="2368454425" sldId="256"/>
            <ac:spMk id="2" creationId="{9B96E071-EED7-449E-8A85-BA7D2B8A8F1F}"/>
          </ac:spMkLst>
        </pc:spChg>
        <pc:spChg chg="mod">
          <ac:chgData name="Louis Davidson" userId="80677fb08b3162e4" providerId="LiveId" clId="{599D5772-5D13-C243-BC7A-702FCC9FEEAA}" dt="2022-02-14T18:28:01.001" v="1373" actId="20577"/>
          <ac:spMkLst>
            <pc:docMk/>
            <pc:sldMk cId="2368454425" sldId="256"/>
            <ac:spMk id="3" creationId="{9D45FBF4-E6D9-4C00-AFDF-AC080690B66C}"/>
          </ac:spMkLst>
        </pc:spChg>
      </pc:sldChg>
      <pc:sldChg chg="modSp mod modAnim">
        <pc:chgData name="Louis Davidson" userId="80677fb08b3162e4" providerId="LiveId" clId="{599D5772-5D13-C243-BC7A-702FCC9FEEAA}" dt="2022-01-24T18:33:57.465" v="1231"/>
        <pc:sldMkLst>
          <pc:docMk/>
          <pc:sldMk cId="4096037955" sldId="262"/>
        </pc:sldMkLst>
        <pc:spChg chg="mod">
          <ac:chgData name="Louis Davidson" userId="80677fb08b3162e4" providerId="LiveId" clId="{599D5772-5D13-C243-BC7A-702FCC9FEEAA}" dt="2022-01-24T18:33:43.952" v="1230" actId="20577"/>
          <ac:spMkLst>
            <pc:docMk/>
            <pc:sldMk cId="4096037955" sldId="262"/>
            <ac:spMk id="3" creationId="{571C0AE9-AD30-4EF0-9E4F-869974FDDF00}"/>
          </ac:spMkLst>
        </pc:spChg>
      </pc:sldChg>
      <pc:sldChg chg="modSp modAnim">
        <pc:chgData name="Louis Davidson" userId="80677fb08b3162e4" providerId="LiveId" clId="{599D5772-5D13-C243-BC7A-702FCC9FEEAA}" dt="2022-01-24T18:35:16.773" v="1269" actId="20577"/>
        <pc:sldMkLst>
          <pc:docMk/>
          <pc:sldMk cId="2811787593" sldId="547"/>
        </pc:sldMkLst>
        <pc:spChg chg="mod">
          <ac:chgData name="Louis Davidson" userId="80677fb08b3162e4" providerId="LiveId" clId="{599D5772-5D13-C243-BC7A-702FCC9FEEAA}" dt="2022-01-24T18:35:16.773" v="1269" actId="20577"/>
          <ac:spMkLst>
            <pc:docMk/>
            <pc:sldMk cId="2811787593" sldId="547"/>
            <ac:spMk id="3" creationId="{DBDB4BD7-D8A0-4F32-8176-E2C6590C642F}"/>
          </ac:spMkLst>
        </pc:spChg>
      </pc:sldChg>
      <pc:sldChg chg="modSp new mod">
        <pc:chgData name="Louis Davidson" userId="80677fb08b3162e4" providerId="LiveId" clId="{599D5772-5D13-C243-BC7A-702FCC9FEEAA}" dt="2022-01-24T18:26:36.101" v="905" actId="20577"/>
        <pc:sldMkLst>
          <pc:docMk/>
          <pc:sldMk cId="3085015007" sldId="553"/>
        </pc:sldMkLst>
        <pc:spChg chg="mod">
          <ac:chgData name="Louis Davidson" userId="80677fb08b3162e4" providerId="LiveId" clId="{599D5772-5D13-C243-BC7A-702FCC9FEEAA}" dt="2022-01-24T18:09:48.193" v="108" actId="20577"/>
          <ac:spMkLst>
            <pc:docMk/>
            <pc:sldMk cId="3085015007" sldId="553"/>
            <ac:spMk id="2" creationId="{F9166064-32C3-204C-B0E3-D005D7CF7BE5}"/>
          </ac:spMkLst>
        </pc:spChg>
        <pc:spChg chg="mod">
          <ac:chgData name="Louis Davidson" userId="80677fb08b3162e4" providerId="LiveId" clId="{599D5772-5D13-C243-BC7A-702FCC9FEEAA}" dt="2022-01-24T18:26:36.101" v="905" actId="20577"/>
          <ac:spMkLst>
            <pc:docMk/>
            <pc:sldMk cId="3085015007" sldId="553"/>
            <ac:spMk id="3" creationId="{FEFAF2CB-2BED-214C-AD6F-927874E6C875}"/>
          </ac:spMkLst>
        </pc:spChg>
      </pc:sldChg>
      <pc:sldChg chg="modSp new mod modAnim">
        <pc:chgData name="Louis Davidson" userId="80677fb08b3162e4" providerId="LiveId" clId="{599D5772-5D13-C243-BC7A-702FCC9FEEAA}" dt="2022-01-24T18:29:26.673" v="1099"/>
        <pc:sldMkLst>
          <pc:docMk/>
          <pc:sldMk cId="441197277" sldId="554"/>
        </pc:sldMkLst>
        <pc:spChg chg="mod">
          <ac:chgData name="Louis Davidson" userId="80677fb08b3162e4" providerId="LiveId" clId="{599D5772-5D13-C243-BC7A-702FCC9FEEAA}" dt="2022-01-24T18:13:20.876" v="491" actId="20577"/>
          <ac:spMkLst>
            <pc:docMk/>
            <pc:sldMk cId="441197277" sldId="554"/>
            <ac:spMk id="2" creationId="{90801168-D045-3142-A35B-3D14A8251131}"/>
          </ac:spMkLst>
        </pc:spChg>
        <pc:spChg chg="mod">
          <ac:chgData name="Louis Davidson" userId="80677fb08b3162e4" providerId="LiveId" clId="{599D5772-5D13-C243-BC7A-702FCC9FEEAA}" dt="2022-01-24T18:29:10.905" v="1098" actId="6549"/>
          <ac:spMkLst>
            <pc:docMk/>
            <pc:sldMk cId="441197277" sldId="554"/>
            <ac:spMk id="3" creationId="{B8658275-F4ED-7948-90CA-2C67B3DE0ACC}"/>
          </ac:spMkLst>
        </pc:spChg>
      </pc:sldChg>
      <pc:sldChg chg="addSp delSp modSp new mod ord setBg modAnim">
        <pc:chgData name="Louis Davidson" userId="80677fb08b3162e4" providerId="LiveId" clId="{599D5772-5D13-C243-BC7A-702FCC9FEEAA}" dt="2022-01-24T18:25:41.430" v="871" actId="20578"/>
        <pc:sldMkLst>
          <pc:docMk/>
          <pc:sldMk cId="3140014792" sldId="555"/>
        </pc:sldMkLst>
        <pc:spChg chg="mod">
          <ac:chgData name="Louis Davidson" userId="80677fb08b3162e4" providerId="LiveId" clId="{599D5772-5D13-C243-BC7A-702FCC9FEEAA}" dt="2022-01-24T18:24:12.207" v="826" actId="20577"/>
          <ac:spMkLst>
            <pc:docMk/>
            <pc:sldMk cId="3140014792" sldId="555"/>
            <ac:spMk id="2" creationId="{ED3F6828-F904-A24B-B7D1-08C1F8C9044C}"/>
          </ac:spMkLst>
        </pc:spChg>
        <pc:spChg chg="del">
          <ac:chgData name="Louis Davidson" userId="80677fb08b3162e4" providerId="LiveId" clId="{599D5772-5D13-C243-BC7A-702FCC9FEEAA}" dt="2022-01-24T18:23:44.223" v="771" actId="931"/>
          <ac:spMkLst>
            <pc:docMk/>
            <pc:sldMk cId="3140014792" sldId="555"/>
            <ac:spMk id="3" creationId="{397F2896-53A6-944F-93BF-9028CB29537B}"/>
          </ac:spMkLst>
        </pc:spChg>
        <pc:spChg chg="add mod">
          <ac:chgData name="Louis Davidson" userId="80677fb08b3162e4" providerId="LiveId" clId="{599D5772-5D13-C243-BC7A-702FCC9FEEAA}" dt="2022-01-24T18:24:54.960" v="869" actId="20577"/>
          <ac:spMkLst>
            <pc:docMk/>
            <pc:sldMk cId="3140014792" sldId="555"/>
            <ac:spMk id="9" creationId="{5F1DF497-D30A-4BD3-9D9D-B6D98AE0CAD1}"/>
          </ac:spMkLst>
        </pc:spChg>
        <pc:spChg chg="add">
          <ac:chgData name="Louis Davidson" userId="80677fb08b3162e4" providerId="LiveId" clId="{599D5772-5D13-C243-BC7A-702FCC9FEEAA}" dt="2022-01-24T18:23:55.630" v="772" actId="26606"/>
          <ac:spMkLst>
            <pc:docMk/>
            <pc:sldMk cId="3140014792" sldId="555"/>
            <ac:spMk id="12" creationId="{11C7711F-3983-4AB1-AFDE-96F7C06514D3}"/>
          </ac:spMkLst>
        </pc:spChg>
        <pc:spChg chg="add">
          <ac:chgData name="Louis Davidson" userId="80677fb08b3162e4" providerId="LiveId" clId="{599D5772-5D13-C243-BC7A-702FCC9FEEAA}" dt="2022-01-24T18:23:55.630" v="772" actId="26606"/>
          <ac:spMkLst>
            <pc:docMk/>
            <pc:sldMk cId="3140014792" sldId="555"/>
            <ac:spMk id="20" creationId="{B3085476-B49E-49ED-87D2-1165E69D2605}"/>
          </ac:spMkLst>
        </pc:spChg>
        <pc:grpChg chg="add">
          <ac:chgData name="Louis Davidson" userId="80677fb08b3162e4" providerId="LiveId" clId="{599D5772-5D13-C243-BC7A-702FCC9FEEAA}" dt="2022-01-24T18:23:55.630" v="772" actId="26606"/>
          <ac:grpSpMkLst>
            <pc:docMk/>
            <pc:sldMk cId="3140014792" sldId="555"/>
            <ac:grpSpMk id="14" creationId="{89BC9D38-9241-4F71-9B45-73827299E4C5}"/>
          </ac:grpSpMkLst>
        </pc:grpChg>
        <pc:picChg chg="add mod">
          <ac:chgData name="Louis Davidson" userId="80677fb08b3162e4" providerId="LiveId" clId="{599D5772-5D13-C243-BC7A-702FCC9FEEAA}" dt="2022-01-24T18:23:55.630" v="772" actId="26606"/>
          <ac:picMkLst>
            <pc:docMk/>
            <pc:sldMk cId="3140014792" sldId="555"/>
            <ac:picMk id="5" creationId="{D39EF849-2F1C-C74D-85BF-8DB1F5590044}"/>
          </ac:picMkLst>
        </pc:picChg>
        <pc:cxnChg chg="add">
          <ac:chgData name="Louis Davidson" userId="80677fb08b3162e4" providerId="LiveId" clId="{599D5772-5D13-C243-BC7A-702FCC9FEEAA}" dt="2022-01-24T18:23:55.630" v="772" actId="26606"/>
          <ac:cxnSpMkLst>
            <pc:docMk/>
            <pc:sldMk cId="3140014792" sldId="555"/>
            <ac:cxnSpMk id="22" creationId="{59BA5C68-DFCC-4101-8403-F96781CDDD7A}"/>
          </ac:cxnSpMkLst>
        </pc:cxnChg>
      </pc:sldChg>
    </pc:docChg>
  </pc:docChgLst>
  <pc:docChgLst>
    <pc:chgData name="Louis Davidson" userId="80677fb08b3162e4" providerId="LiveId" clId="{9CF49F2E-3C85-4BFA-B882-DEEDB8A25A58}"/>
    <pc:docChg chg="custSel addSld delSld modSld">
      <pc:chgData name="Louis Davidson" userId="80677fb08b3162e4" providerId="LiveId" clId="{9CF49F2E-3C85-4BFA-B882-DEEDB8A25A58}" dt="2021-09-27T18:20:24.074" v="893"/>
      <pc:docMkLst>
        <pc:docMk/>
      </pc:docMkLst>
      <pc:sldChg chg="modSp mod">
        <pc:chgData name="Louis Davidson" userId="80677fb08b3162e4" providerId="LiveId" clId="{9CF49F2E-3C85-4BFA-B882-DEEDB8A25A58}" dt="2021-09-23T18:22:40.539" v="33" actId="20577"/>
        <pc:sldMkLst>
          <pc:docMk/>
          <pc:sldMk cId="2368454425" sldId="256"/>
        </pc:sldMkLst>
        <pc:spChg chg="mod">
          <ac:chgData name="Louis Davidson" userId="80677fb08b3162e4" providerId="LiveId" clId="{9CF49F2E-3C85-4BFA-B882-DEEDB8A25A58}" dt="2021-09-23T18:22:32.462" v="1" actId="20577"/>
          <ac:spMkLst>
            <pc:docMk/>
            <pc:sldMk cId="2368454425" sldId="256"/>
            <ac:spMk id="2" creationId="{9B96E071-EED7-449E-8A85-BA7D2B8A8F1F}"/>
          </ac:spMkLst>
        </pc:spChg>
        <pc:spChg chg="mod">
          <ac:chgData name="Louis Davidson" userId="80677fb08b3162e4" providerId="LiveId" clId="{9CF49F2E-3C85-4BFA-B882-DEEDB8A25A58}" dt="2021-09-23T18:22:40.539" v="33" actId="20577"/>
          <ac:spMkLst>
            <pc:docMk/>
            <pc:sldMk cId="2368454425" sldId="256"/>
            <ac:spMk id="3" creationId="{9D45FBF4-E6D9-4C00-AFDF-AC080690B66C}"/>
          </ac:spMkLst>
        </pc:spChg>
      </pc:sldChg>
      <pc:sldChg chg="del">
        <pc:chgData name="Louis Davidson" userId="80677fb08b3162e4" providerId="LiveId" clId="{9CF49F2E-3C85-4BFA-B882-DEEDB8A25A58}" dt="2021-09-27T18:19:43.314" v="892" actId="47"/>
        <pc:sldMkLst>
          <pc:docMk/>
          <pc:sldMk cId="818827031" sldId="257"/>
        </pc:sldMkLst>
      </pc:sldChg>
      <pc:sldChg chg="modSp mod modAnim">
        <pc:chgData name="Louis Davidson" userId="80677fb08b3162e4" providerId="LiveId" clId="{9CF49F2E-3C85-4BFA-B882-DEEDB8A25A58}" dt="2021-09-23T20:50:50.375" v="890" actId="20577"/>
        <pc:sldMkLst>
          <pc:docMk/>
          <pc:sldMk cId="4096037955" sldId="262"/>
        </pc:sldMkLst>
        <pc:spChg chg="mod">
          <ac:chgData name="Louis Davidson" userId="80677fb08b3162e4" providerId="LiveId" clId="{9CF49F2E-3C85-4BFA-B882-DEEDB8A25A58}" dt="2021-09-23T20:50:50.375" v="890" actId="20577"/>
          <ac:spMkLst>
            <pc:docMk/>
            <pc:sldMk cId="4096037955" sldId="262"/>
            <ac:spMk id="3" creationId="{571C0AE9-AD30-4EF0-9E4F-869974FDDF00}"/>
          </ac:spMkLst>
        </pc:spChg>
      </pc:sldChg>
      <pc:sldChg chg="modSp mod modAnim">
        <pc:chgData name="Louis Davidson" userId="80677fb08b3162e4" providerId="LiveId" clId="{9CF49F2E-3C85-4BFA-B882-DEEDB8A25A58}" dt="2021-09-23T20:42:53.527" v="289" actId="20577"/>
        <pc:sldMkLst>
          <pc:docMk/>
          <pc:sldMk cId="2811787593" sldId="547"/>
        </pc:sldMkLst>
        <pc:spChg chg="mod">
          <ac:chgData name="Louis Davidson" userId="80677fb08b3162e4" providerId="LiveId" clId="{9CF49F2E-3C85-4BFA-B882-DEEDB8A25A58}" dt="2021-09-23T18:36:11.315" v="71" actId="20577"/>
          <ac:spMkLst>
            <pc:docMk/>
            <pc:sldMk cId="2811787593" sldId="547"/>
            <ac:spMk id="2" creationId="{9D901C24-260E-45E7-A431-13D1B25A0966}"/>
          </ac:spMkLst>
        </pc:spChg>
        <pc:spChg chg="mod">
          <ac:chgData name="Louis Davidson" userId="80677fb08b3162e4" providerId="LiveId" clId="{9CF49F2E-3C85-4BFA-B882-DEEDB8A25A58}" dt="2021-09-23T20:42:53.527" v="289" actId="20577"/>
          <ac:spMkLst>
            <pc:docMk/>
            <pc:sldMk cId="2811787593" sldId="547"/>
            <ac:spMk id="3" creationId="{DBDB4BD7-D8A0-4F32-8176-E2C6590C642F}"/>
          </ac:spMkLst>
        </pc:spChg>
      </pc:sldChg>
      <pc:sldChg chg="del">
        <pc:chgData name="Louis Davidson" userId="80677fb08b3162e4" providerId="LiveId" clId="{9CF49F2E-3C85-4BFA-B882-DEEDB8A25A58}" dt="2021-09-23T18:34:50.104" v="39" actId="47"/>
        <pc:sldMkLst>
          <pc:docMk/>
          <pc:sldMk cId="1079475882" sldId="548"/>
        </pc:sldMkLst>
      </pc:sldChg>
      <pc:sldChg chg="addSp delSp modSp new mod modClrScheme chgLayout">
        <pc:chgData name="Louis Davidson" userId="80677fb08b3162e4" providerId="LiveId" clId="{9CF49F2E-3C85-4BFA-B882-DEEDB8A25A58}" dt="2021-09-23T18:36:01.512" v="67" actId="20577"/>
        <pc:sldMkLst>
          <pc:docMk/>
          <pc:sldMk cId="1094280919" sldId="548"/>
        </pc:sldMkLst>
        <pc:spChg chg="del mod ord">
          <ac:chgData name="Louis Davidson" userId="80677fb08b3162e4" providerId="LiveId" clId="{9CF49F2E-3C85-4BFA-B882-DEEDB8A25A58}" dt="2021-09-23T18:35:09.215" v="41" actId="700"/>
          <ac:spMkLst>
            <pc:docMk/>
            <pc:sldMk cId="1094280919" sldId="548"/>
            <ac:spMk id="2" creationId="{6757F3CF-AD91-43DD-B79B-B84724015CB8}"/>
          </ac:spMkLst>
        </pc:spChg>
        <pc:spChg chg="del mod ord">
          <ac:chgData name="Louis Davidson" userId="80677fb08b3162e4" providerId="LiveId" clId="{9CF49F2E-3C85-4BFA-B882-DEEDB8A25A58}" dt="2021-09-23T18:35:09.215" v="41" actId="700"/>
          <ac:spMkLst>
            <pc:docMk/>
            <pc:sldMk cId="1094280919" sldId="548"/>
            <ac:spMk id="3" creationId="{398ED9AC-47C3-49D2-A8AF-08CF8524BEA5}"/>
          </ac:spMkLst>
        </pc:spChg>
        <pc:spChg chg="add mod ord">
          <ac:chgData name="Louis Davidson" userId="80677fb08b3162e4" providerId="LiveId" clId="{9CF49F2E-3C85-4BFA-B882-DEEDB8A25A58}" dt="2021-09-23T18:36:01.512" v="67" actId="20577"/>
          <ac:spMkLst>
            <pc:docMk/>
            <pc:sldMk cId="1094280919" sldId="548"/>
            <ac:spMk id="4" creationId="{20BF71F5-E2D1-4FAE-8B55-3E9D4E4692AC}"/>
          </ac:spMkLst>
        </pc:spChg>
        <pc:spChg chg="add del mod ord">
          <ac:chgData name="Louis Davidson" userId="80677fb08b3162e4" providerId="LiveId" clId="{9CF49F2E-3C85-4BFA-B882-DEEDB8A25A58}" dt="2021-09-23T18:35:29.081" v="42" actId="931"/>
          <ac:spMkLst>
            <pc:docMk/>
            <pc:sldMk cId="1094280919" sldId="548"/>
            <ac:spMk id="5" creationId="{465F87D8-C538-4435-B105-EE6F9AC2DA07}"/>
          </ac:spMkLst>
        </pc:spChg>
        <pc:spChg chg="add del mod ord">
          <ac:chgData name="Louis Davidson" userId="80677fb08b3162e4" providerId="LiveId" clId="{9CF49F2E-3C85-4BFA-B882-DEEDB8A25A58}" dt="2021-09-23T18:35:48.967" v="43" actId="931"/>
          <ac:spMkLst>
            <pc:docMk/>
            <pc:sldMk cId="1094280919" sldId="548"/>
            <ac:spMk id="6" creationId="{733C7424-C9D2-432F-82C0-FE7B92C2401C}"/>
          </ac:spMkLst>
        </pc:spChg>
        <pc:picChg chg="add mod">
          <ac:chgData name="Louis Davidson" userId="80677fb08b3162e4" providerId="LiveId" clId="{9CF49F2E-3C85-4BFA-B882-DEEDB8A25A58}" dt="2021-09-23T18:35:29.081" v="42" actId="931"/>
          <ac:picMkLst>
            <pc:docMk/>
            <pc:sldMk cId="1094280919" sldId="548"/>
            <ac:picMk id="8" creationId="{C6083965-B946-49EB-B8CB-921C317CD0D0}"/>
          </ac:picMkLst>
        </pc:picChg>
        <pc:picChg chg="add mod">
          <ac:chgData name="Louis Davidson" userId="80677fb08b3162e4" providerId="LiveId" clId="{9CF49F2E-3C85-4BFA-B882-DEEDB8A25A58}" dt="2021-09-23T18:35:48.967" v="43" actId="931"/>
          <ac:picMkLst>
            <pc:docMk/>
            <pc:sldMk cId="1094280919" sldId="548"/>
            <ac:picMk id="10" creationId="{7F256B46-B5A4-4085-B707-9C8785005A9C}"/>
          </ac:picMkLst>
        </pc:picChg>
      </pc:sldChg>
      <pc:sldChg chg="addSp delSp modSp del mod delAnim">
        <pc:chgData name="Louis Davidson" userId="80677fb08b3162e4" providerId="LiveId" clId="{9CF49F2E-3C85-4BFA-B882-DEEDB8A25A58}" dt="2021-09-23T18:34:48.876" v="38" actId="47"/>
        <pc:sldMkLst>
          <pc:docMk/>
          <pc:sldMk cId="204898812" sldId="549"/>
        </pc:sldMkLst>
        <pc:spChg chg="add mod">
          <ac:chgData name="Louis Davidson" userId="80677fb08b3162e4" providerId="LiveId" clId="{9CF49F2E-3C85-4BFA-B882-DEEDB8A25A58}" dt="2021-09-23T18:34:40.271" v="34" actId="478"/>
          <ac:spMkLst>
            <pc:docMk/>
            <pc:sldMk cId="204898812" sldId="549"/>
            <ac:spMk id="4" creationId="{1DEF0D6C-FA90-4742-8F3D-EF43F8B6EA6B}"/>
          </ac:spMkLst>
        </pc:spChg>
        <pc:spChg chg="add mod">
          <ac:chgData name="Louis Davidson" userId="80677fb08b3162e4" providerId="LiveId" clId="{9CF49F2E-3C85-4BFA-B882-DEEDB8A25A58}" dt="2021-09-23T18:34:46.954" v="36" actId="1076"/>
          <ac:spMkLst>
            <pc:docMk/>
            <pc:sldMk cId="204898812" sldId="549"/>
            <ac:spMk id="7" creationId="{3101D3A3-1C4E-40C7-8602-8C21F11BC803}"/>
          </ac:spMkLst>
        </pc:spChg>
        <pc:spChg chg="del">
          <ac:chgData name="Louis Davidson" userId="80677fb08b3162e4" providerId="LiveId" clId="{9CF49F2E-3C85-4BFA-B882-DEEDB8A25A58}" dt="2021-09-23T18:34:41.620" v="35" actId="478"/>
          <ac:spMkLst>
            <pc:docMk/>
            <pc:sldMk cId="204898812" sldId="549"/>
            <ac:spMk id="9" creationId="{534C42D8-4047-4919-B27B-8E95BEAEF784}"/>
          </ac:spMkLst>
        </pc:spChg>
        <pc:grpChg chg="del">
          <ac:chgData name="Louis Davidson" userId="80677fb08b3162e4" providerId="LiveId" clId="{9CF49F2E-3C85-4BFA-B882-DEEDB8A25A58}" dt="2021-09-23T18:34:47.615" v="37" actId="478"/>
          <ac:grpSpMkLst>
            <pc:docMk/>
            <pc:sldMk cId="204898812" sldId="549"/>
            <ac:grpSpMk id="13" creationId="{2AFCD848-583E-4D6E-9ADB-E07933018D98}"/>
          </ac:grpSpMkLst>
        </pc:grpChg>
        <pc:picChg chg="del">
          <ac:chgData name="Louis Davidson" userId="80677fb08b3162e4" providerId="LiveId" clId="{9CF49F2E-3C85-4BFA-B882-DEEDB8A25A58}" dt="2021-09-23T18:34:40.271" v="34" actId="478"/>
          <ac:picMkLst>
            <pc:docMk/>
            <pc:sldMk cId="204898812" sldId="549"/>
            <ac:picMk id="6" creationId="{EC15C2B6-E3BC-46FB-B553-28C9423FF462}"/>
          </ac:picMkLst>
        </pc:picChg>
        <pc:picChg chg="del">
          <ac:chgData name="Louis Davidson" userId="80677fb08b3162e4" providerId="LiveId" clId="{9CF49F2E-3C85-4BFA-B882-DEEDB8A25A58}" dt="2021-09-23T18:34:41.620" v="35" actId="478"/>
          <ac:picMkLst>
            <pc:docMk/>
            <pc:sldMk cId="204898812" sldId="549"/>
            <ac:picMk id="8" creationId="{228AB1BA-6134-429E-A49C-A5AB6CFBFA37}"/>
          </ac:picMkLst>
        </pc:picChg>
      </pc:sldChg>
      <pc:sldChg chg="addSp delSp modSp new mod">
        <pc:chgData name="Louis Davidson" userId="80677fb08b3162e4" providerId="LiveId" clId="{9CF49F2E-3C85-4BFA-B882-DEEDB8A25A58}" dt="2021-09-23T20:46:28.223" v="340" actId="1076"/>
        <pc:sldMkLst>
          <pc:docMk/>
          <pc:sldMk cId="2338320896" sldId="549"/>
        </pc:sldMkLst>
        <pc:spChg chg="mod">
          <ac:chgData name="Louis Davidson" userId="80677fb08b3162e4" providerId="LiveId" clId="{9CF49F2E-3C85-4BFA-B882-DEEDB8A25A58}" dt="2021-09-23T20:43:17.119" v="320" actId="20577"/>
          <ac:spMkLst>
            <pc:docMk/>
            <pc:sldMk cId="2338320896" sldId="549"/>
            <ac:spMk id="2" creationId="{4CAF4EB1-96B2-481A-900A-829879CBDFE0}"/>
          </ac:spMkLst>
        </pc:spChg>
        <pc:spChg chg="del">
          <ac:chgData name="Louis Davidson" userId="80677fb08b3162e4" providerId="LiveId" clId="{9CF49F2E-3C85-4BFA-B882-DEEDB8A25A58}" dt="2021-09-23T20:45:29.375" v="323"/>
          <ac:spMkLst>
            <pc:docMk/>
            <pc:sldMk cId="2338320896" sldId="549"/>
            <ac:spMk id="3" creationId="{B6764B0A-94FE-4099-AE84-C93EAC656A5B}"/>
          </ac:spMkLst>
        </pc:spChg>
        <pc:spChg chg="add mod">
          <ac:chgData name="Louis Davidson" userId="80677fb08b3162e4" providerId="LiveId" clId="{9CF49F2E-3C85-4BFA-B882-DEEDB8A25A58}" dt="2021-09-23T20:46:28.223" v="340" actId="1076"/>
          <ac:spMkLst>
            <pc:docMk/>
            <pc:sldMk cId="2338320896" sldId="549"/>
            <ac:spMk id="5" creationId="{742520BC-0919-4F35-A086-ADD31028BAC9}"/>
          </ac:spMkLst>
        </pc:spChg>
        <pc:picChg chg="add mod">
          <ac:chgData name="Louis Davidson" userId="80677fb08b3162e4" providerId="LiveId" clId="{9CF49F2E-3C85-4BFA-B882-DEEDB8A25A58}" dt="2021-09-23T20:45:59.680" v="333" actId="1076"/>
          <ac:picMkLst>
            <pc:docMk/>
            <pc:sldMk cId="2338320896" sldId="549"/>
            <ac:picMk id="1026" creationId="{4B1D889F-F42C-4404-A0BC-486E2B851324}"/>
          </ac:picMkLst>
        </pc:picChg>
      </pc:sldChg>
      <pc:sldChg chg="modSp new mod modAnim">
        <pc:chgData name="Louis Davidson" userId="80677fb08b3162e4" providerId="LiveId" clId="{9CF49F2E-3C85-4BFA-B882-DEEDB8A25A58}" dt="2021-09-23T20:49:11.183" v="640"/>
        <pc:sldMkLst>
          <pc:docMk/>
          <pc:sldMk cId="1529387261" sldId="550"/>
        </pc:sldMkLst>
        <pc:spChg chg="mod">
          <ac:chgData name="Louis Davidson" userId="80677fb08b3162e4" providerId="LiveId" clId="{9CF49F2E-3C85-4BFA-B882-DEEDB8A25A58}" dt="2021-09-23T20:46:49.063" v="363" actId="20577"/>
          <ac:spMkLst>
            <pc:docMk/>
            <pc:sldMk cId="1529387261" sldId="550"/>
            <ac:spMk id="2" creationId="{3643B086-24BB-4DAC-A14B-8ED55DE20904}"/>
          </ac:spMkLst>
        </pc:spChg>
        <pc:spChg chg="mod">
          <ac:chgData name="Louis Davidson" userId="80677fb08b3162e4" providerId="LiveId" clId="{9CF49F2E-3C85-4BFA-B882-DEEDB8A25A58}" dt="2021-09-23T20:48:49.753" v="638" actId="20577"/>
          <ac:spMkLst>
            <pc:docMk/>
            <pc:sldMk cId="1529387261" sldId="550"/>
            <ac:spMk id="3" creationId="{7110A8AC-5B53-44B5-AF2C-41FFF5720754}"/>
          </ac:spMkLst>
        </pc:spChg>
      </pc:sldChg>
      <pc:sldChg chg="addSp delSp modSp add del">
        <pc:chgData name="Louis Davidson" userId="80677fb08b3162e4" providerId="LiveId" clId="{9CF49F2E-3C85-4BFA-B882-DEEDB8A25A58}" dt="2021-09-23T20:46:38.390" v="343" actId="47"/>
        <pc:sldMkLst>
          <pc:docMk/>
          <pc:sldMk cId="1784494355" sldId="550"/>
        </pc:sldMkLst>
        <pc:spChg chg="add mod">
          <ac:chgData name="Louis Davidson" userId="80677fb08b3162e4" providerId="LiveId" clId="{9CF49F2E-3C85-4BFA-B882-DEEDB8A25A58}" dt="2021-09-23T20:46:35.503" v="342" actId="478"/>
          <ac:spMkLst>
            <pc:docMk/>
            <pc:sldMk cId="1784494355" sldId="550"/>
            <ac:spMk id="3" creationId="{FFFBA7C7-B982-4E03-A53C-C7F9DEB419D8}"/>
          </ac:spMkLst>
        </pc:spChg>
        <pc:picChg chg="del">
          <ac:chgData name="Louis Davidson" userId="80677fb08b3162e4" providerId="LiveId" clId="{9CF49F2E-3C85-4BFA-B882-DEEDB8A25A58}" dt="2021-09-23T20:46:35.503" v="342" actId="478"/>
          <ac:picMkLst>
            <pc:docMk/>
            <pc:sldMk cId="1784494355" sldId="550"/>
            <ac:picMk id="1026" creationId="{4B1D889F-F42C-4404-A0BC-486E2B851324}"/>
          </ac:picMkLst>
        </pc:picChg>
      </pc:sldChg>
      <pc:sldChg chg="add">
        <pc:chgData name="Louis Davidson" userId="80677fb08b3162e4" providerId="LiveId" clId="{9CF49F2E-3C85-4BFA-B882-DEEDB8A25A58}" dt="2021-09-27T18:19:41.906" v="891"/>
        <pc:sldMkLst>
          <pc:docMk/>
          <pc:sldMk cId="3441950390" sldId="551"/>
        </pc:sldMkLst>
      </pc:sldChg>
      <pc:sldChg chg="add">
        <pc:chgData name="Louis Davidson" userId="80677fb08b3162e4" providerId="LiveId" clId="{9CF49F2E-3C85-4BFA-B882-DEEDB8A25A58}" dt="2021-09-27T18:20:24.074" v="893"/>
        <pc:sldMkLst>
          <pc:docMk/>
          <pc:sldMk cId="1440037456" sldId="552"/>
        </pc:sldMkLst>
      </pc:sldChg>
    </pc:docChg>
  </pc:docChgLst>
  <pc:docChgLst>
    <pc:chgData name="Louis Davidson" userId="80677fb08b3162e4" providerId="Windows Live" clId="Web-{D2E93DC7-8E72-41CE-8248-4EE906AF9ADE}"/>
    <pc:docChg chg="modSld">
      <pc:chgData name="Louis Davidson" userId="80677fb08b3162e4" providerId="Windows Live" clId="Web-{D2E93DC7-8E72-41CE-8248-4EE906AF9ADE}" dt="2022-01-25T02:35:49.365" v="9" actId="20577"/>
      <pc:docMkLst>
        <pc:docMk/>
      </pc:docMkLst>
      <pc:sldChg chg="addAnim modAnim">
        <pc:chgData name="Louis Davidson" userId="80677fb08b3162e4" providerId="Windows Live" clId="Web-{D2E93DC7-8E72-41CE-8248-4EE906AF9ADE}" dt="2022-01-25T02:31:37.202" v="2"/>
        <pc:sldMkLst>
          <pc:docMk/>
          <pc:sldMk cId="3085015007" sldId="553"/>
        </pc:sldMkLst>
      </pc:sldChg>
      <pc:sldChg chg="modSp">
        <pc:chgData name="Louis Davidson" userId="80677fb08b3162e4" providerId="Windows Live" clId="Web-{D2E93DC7-8E72-41CE-8248-4EE906AF9ADE}" dt="2022-01-25T02:35:49.365" v="9" actId="20577"/>
        <pc:sldMkLst>
          <pc:docMk/>
          <pc:sldMk cId="441197277" sldId="554"/>
        </pc:sldMkLst>
        <pc:spChg chg="mod">
          <ac:chgData name="Louis Davidson" userId="80677fb08b3162e4" providerId="Windows Live" clId="Web-{D2E93DC7-8E72-41CE-8248-4EE906AF9ADE}" dt="2022-01-25T02:35:49.365" v="9" actId="20577"/>
          <ac:spMkLst>
            <pc:docMk/>
            <pc:sldMk cId="441197277" sldId="554"/>
            <ac:spMk id="3" creationId="{B8658275-F4ED-7948-90CA-2C67B3DE0ACC}"/>
          </ac:spMkLst>
        </pc:spChg>
      </pc:sldChg>
    </pc:docChg>
  </pc:docChgLst>
  <pc:docChgLst>
    <pc:chgData name="Louis Davidson" userId="80677fb08b3162e4" providerId="Windows Live" clId="Web-{15EC5BCB-830B-4343-863E-2A1A9D830458}"/>
    <pc:docChg chg="delSld">
      <pc:chgData name="Louis Davidson" userId="80677fb08b3162e4" providerId="Windows Live" clId="Web-{15EC5BCB-830B-4343-863E-2A1A9D830458}" dt="2022-01-17T01:28:19.488" v="0"/>
      <pc:docMkLst>
        <pc:docMk/>
      </pc:docMkLst>
      <pc:sldChg chg="del">
        <pc:chgData name="Louis Davidson" userId="80677fb08b3162e4" providerId="Windows Live" clId="Web-{15EC5BCB-830B-4343-863E-2A1A9D830458}" dt="2022-01-17T01:28:19.488" v="0"/>
        <pc:sldMkLst>
          <pc:docMk/>
          <pc:sldMk cId="2338320896" sldId="549"/>
        </pc:sldMkLst>
      </pc:sldChg>
    </pc:docChg>
  </pc:docChgLst>
  <pc:docChgLst>
    <pc:chgData name="Louis Davidson" userId="80677fb08b3162e4" providerId="LiveId" clId="{54D09C28-8F69-1544-AE4E-8D2CC5200E70}"/>
    <pc:docChg chg="modSld">
      <pc:chgData name="Louis Davidson" userId="80677fb08b3162e4" providerId="LiveId" clId="{54D09C28-8F69-1544-AE4E-8D2CC5200E70}" dt="2022-01-24T02:29:28.277" v="4" actId="27701"/>
      <pc:docMkLst>
        <pc:docMk/>
      </pc:docMkLst>
      <pc:sldChg chg="modAnim">
        <pc:chgData name="Louis Davidson" userId="80677fb08b3162e4" providerId="LiveId" clId="{54D09C28-8F69-1544-AE4E-8D2CC5200E70}" dt="2022-01-24T02:29:28.277" v="4" actId="27701"/>
        <pc:sldMkLst>
          <pc:docMk/>
          <pc:sldMk cId="2811787593" sldId="54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rsql" TargetMode="External"/><Relationship Id="rId2" Type="http://schemas.openxmlformats.org/officeDocument/2006/relationships/hyperlink" Target="mailto:drsql@hot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tr.ee/dr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071-EED7-449E-8A85-BA7D2B8A8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Database Design Chat 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5FBF4-E6D9-4C00-AFDF-AC080690B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Random versus Scrambled</a:t>
            </a:r>
          </a:p>
        </p:txBody>
      </p:sp>
    </p:spTree>
    <p:extLst>
      <p:ext uri="{BB962C8B-B14F-4D97-AF65-F5344CB8AC3E}">
        <p14:creationId xmlns:p14="http://schemas.microsoft.com/office/powerpoint/2010/main" val="236845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535D-1646-46A3-9AE3-4C52D52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79A9-C747-4BC1-AB0D-6072FF3B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questions, you can:</a:t>
            </a:r>
          </a:p>
          <a:p>
            <a:pPr lvl="1"/>
            <a:r>
              <a:rPr lang="en-US" dirty="0"/>
              <a:t>Comment on YouTube</a:t>
            </a:r>
          </a:p>
          <a:p>
            <a:pPr lvl="1"/>
            <a:r>
              <a:rPr lang="en-US" dirty="0"/>
              <a:t>Email </a:t>
            </a:r>
            <a:r>
              <a:rPr lang="en-US" dirty="0">
                <a:hlinkClick r:id="rId2"/>
              </a:rPr>
              <a:t>drsql@hotmail.com</a:t>
            </a:r>
            <a:endParaRPr lang="en-US" dirty="0"/>
          </a:p>
          <a:p>
            <a:pPr lvl="1"/>
            <a:r>
              <a:rPr lang="en-US" dirty="0"/>
              <a:t>Message me on Twitter at drsql</a:t>
            </a:r>
          </a:p>
          <a:p>
            <a:pPr lvl="1"/>
            <a:r>
              <a:rPr lang="en-US" dirty="0"/>
              <a:t>Contact me anywhere on </a:t>
            </a:r>
            <a:r>
              <a:rPr lang="en-US" dirty="0">
                <a:hlinkClick r:id="rId3"/>
              </a:rPr>
              <a:t>https://linktr.ee/drsql</a:t>
            </a:r>
            <a:endParaRPr lang="en-US" dirty="0"/>
          </a:p>
          <a:p>
            <a:r>
              <a:rPr lang="en-US" dirty="0"/>
              <a:t>I may add an episode to discuss or reply directly</a:t>
            </a:r>
          </a:p>
        </p:txBody>
      </p:sp>
    </p:spTree>
    <p:extLst>
      <p:ext uri="{BB962C8B-B14F-4D97-AF65-F5344CB8AC3E}">
        <p14:creationId xmlns:p14="http://schemas.microsoft.com/office/powerpoint/2010/main" val="144003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36F4-6BC4-4334-AB3A-387DF80E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7024509" cy="1303867"/>
          </a:xfrm>
        </p:spPr>
        <p:txBody>
          <a:bodyPr/>
          <a:lstStyle/>
          <a:p>
            <a:r>
              <a:rPr lang="en-US" dirty="0"/>
              <a:t>Louis Davidson (drsql)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66FE-169A-44C1-9B2B-0ED0C8A2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https://linktr.ee/drsql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85D5E3E-FCAA-4E3C-9C42-8DA0DC37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2" y="684654"/>
            <a:ext cx="4700907" cy="3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F71F5-E2D1-4FAE-8B55-3E9D4E46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so very relative</a:t>
            </a:r>
          </a:p>
        </p:txBody>
      </p:sp>
      <p:pic>
        <p:nvPicPr>
          <p:cNvPr id="8" name="Content Placeholder 7" descr="Vintage english car">
            <a:extLst>
              <a:ext uri="{FF2B5EF4-FFF2-40B4-BE49-F238E27FC236}">
                <a16:creationId xmlns:a16="http://schemas.microsoft.com/office/drawing/2014/main" id="{C6083965-B946-49EB-B8CB-921C317CD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643307"/>
            <a:ext cx="4718050" cy="3144598"/>
          </a:xfrm>
        </p:spPr>
      </p:pic>
      <p:pic>
        <p:nvPicPr>
          <p:cNvPr id="10" name="Content Placeholder 9" descr="Large truck on a highway">
            <a:extLst>
              <a:ext uri="{FF2B5EF4-FFF2-40B4-BE49-F238E27FC236}">
                <a16:creationId xmlns:a16="http://schemas.microsoft.com/office/drawing/2014/main" id="{7F256B46-B5A4-4085-B707-9C8785005A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5" y="2649066"/>
            <a:ext cx="4718050" cy="3133080"/>
          </a:xfrm>
        </p:spPr>
      </p:pic>
    </p:spTree>
    <p:extLst>
      <p:ext uri="{BB962C8B-B14F-4D97-AF65-F5344CB8AC3E}">
        <p14:creationId xmlns:p14="http://schemas.microsoft.com/office/powerpoint/2010/main" val="109428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1C24-260E-45E7-A431-13D1B25A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fast enough?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4BD7-D8A0-4F32-8176-E2C6590C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never have your software running too fast.. </a:t>
            </a:r>
          </a:p>
          <a:p>
            <a:pPr lvl="1"/>
            <a:r>
              <a:rPr lang="en-US" dirty="0"/>
              <a:t>Unless it affects correctness</a:t>
            </a:r>
          </a:p>
          <a:p>
            <a:pPr lvl="1"/>
            <a:endParaRPr lang="en-US" dirty="0"/>
          </a:p>
          <a:p>
            <a:r>
              <a:rPr lang="en-US" dirty="0"/>
              <a:t>Ideally you have SLA (Service Level Agreements) in place to determine adequate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81178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C7711F-3983-4AB1-AFDE-96F7C065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C9D38-9241-4F71-9B45-73827299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302979-39A3-4421-821D-94D6E00B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E001BA-C181-4F47-9ABC-DF4C85AB4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F07F1E-BD52-4B06-A38E-BF29F8E28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8BE646-889B-49C2-95AF-90BAE5D2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3F6828-F904-A24B-B7D1-08C1F8C9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 dirty="0"/>
              <a:t>Performance is a Balance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085476-B49E-49ED-87D2-1165E69D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vintage weighing scales">
            <a:extLst>
              <a:ext uri="{FF2B5EF4-FFF2-40B4-BE49-F238E27FC236}">
                <a16:creationId xmlns:a16="http://schemas.microsoft.com/office/drawing/2014/main" id="{D39EF849-2F1C-C74D-85BF-8DB1F5590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11" b="1"/>
          <a:stretch/>
        </p:blipFill>
        <p:spPr>
          <a:xfrm>
            <a:off x="1412683" y="1410208"/>
            <a:ext cx="2433793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BA5C68-DFCC-4101-8403-F96781C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DF497-D30A-4BD3-9D9D-B6D98AE0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dirty="0"/>
              <a:t>Cost</a:t>
            </a:r>
          </a:p>
          <a:p>
            <a:r>
              <a:rPr lang="en-US" dirty="0"/>
              <a:t>Need</a:t>
            </a:r>
          </a:p>
          <a:p>
            <a:r>
              <a:rPr lang="en-US" dirty="0"/>
              <a:t>Correctness</a:t>
            </a:r>
          </a:p>
          <a:p>
            <a:r>
              <a:rPr lang="en-US" dirty="0"/>
              <a:t>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6064-32C3-204C-B0E3-D005D7CF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performance enhancement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AF2CB-2BED-214C-AD6F-927874E6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Company with 100 employees processing 1000 transactions a day.</a:t>
            </a:r>
          </a:p>
          <a:p>
            <a:pPr lvl="1"/>
            <a:r>
              <a:rPr lang="en-US" dirty="0"/>
              <a:t>Each transaction takes 10 seconds</a:t>
            </a:r>
          </a:p>
          <a:p>
            <a:pPr lvl="1"/>
            <a:r>
              <a:rPr lang="en-US" dirty="0"/>
              <a:t>This is (100 * 1000 * 10) = 1000000 seconds a day</a:t>
            </a:r>
          </a:p>
          <a:p>
            <a:pPr lvl="2"/>
            <a:r>
              <a:rPr lang="en-US" dirty="0"/>
              <a:t>Or approximately: (1000000/60) = 16667 minutes or (16667 / 60) = 277 hours</a:t>
            </a:r>
          </a:p>
          <a:p>
            <a:r>
              <a:rPr lang="en-US" dirty="0"/>
              <a:t>If you cut that down to 5 seconds a transaction, you could save 138 hours of waiting…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1168-D045-3142-A35B-3D14A825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275-F4ED-7948-90CA-2C67B3DE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what the employee is doing in those 10 seconds.</a:t>
            </a:r>
          </a:p>
          <a:p>
            <a:pPr lvl="1"/>
            <a:r>
              <a:rPr lang="en-US" dirty="0"/>
              <a:t>If they are waiting on the screen to refresh to do more work, BIG WIN</a:t>
            </a:r>
          </a:p>
          <a:p>
            <a:pPr lvl="1"/>
            <a:r>
              <a:rPr lang="en-US" dirty="0"/>
              <a:t>If it is done in the background, you may have spent too much time</a:t>
            </a:r>
          </a:p>
          <a:p>
            <a:pPr>
              <a:buSzPct val="114999"/>
            </a:pPr>
            <a:r>
              <a:rPr lang="en-US" dirty="0">
                <a:ea typeface="+mn-lt"/>
                <a:cs typeface="+mn-lt"/>
              </a:rPr>
              <a:t>If people costs are N, and equipment costs are N * 2 still may not be worth 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B086-24BB-4DAC-A14B-8ED55DE2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A8AC-5B53-44B5-AF2C-41FFF572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Performance shouldn’t affect the correctness of the code</a:t>
            </a:r>
          </a:p>
          <a:p>
            <a:r>
              <a:rPr lang="en-US" dirty="0"/>
              <a:t>Easy wins:</a:t>
            </a:r>
          </a:p>
          <a:p>
            <a:pPr lvl="1"/>
            <a:r>
              <a:rPr lang="en-US" dirty="0"/>
              <a:t>Indexes</a:t>
            </a:r>
          </a:p>
          <a:p>
            <a:pPr lvl="1"/>
            <a:r>
              <a:rPr lang="en-US" dirty="0"/>
              <a:t>Better\reconfigured hardware</a:t>
            </a:r>
          </a:p>
          <a:p>
            <a:r>
              <a:rPr lang="en-US" dirty="0"/>
              <a:t>Less easy:</a:t>
            </a:r>
          </a:p>
          <a:p>
            <a:pPr lvl="1"/>
            <a:r>
              <a:rPr lang="en-US" dirty="0"/>
              <a:t>Code changes</a:t>
            </a:r>
          </a:p>
          <a:p>
            <a:r>
              <a:rPr lang="en-US" dirty="0"/>
              <a:t>Very hard changes</a:t>
            </a:r>
          </a:p>
          <a:p>
            <a:pPr lvl="1"/>
            <a:r>
              <a:rPr lang="en-US" dirty="0"/>
              <a:t>Changing platforms</a:t>
            </a:r>
          </a:p>
        </p:txBody>
      </p:sp>
    </p:spTree>
    <p:extLst>
      <p:ext uri="{BB962C8B-B14F-4D97-AF65-F5344CB8AC3E}">
        <p14:creationId xmlns:p14="http://schemas.microsoft.com/office/powerpoint/2010/main" val="15293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B1BE-62F6-46F2-903C-534F6F3A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0AE9-AD30-4EF0-9E4F-869974FD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Performance is a major concern</a:t>
            </a:r>
          </a:p>
          <a:p>
            <a:r>
              <a:rPr lang="en-US" dirty="0"/>
              <a:t>Performance starts with proper design</a:t>
            </a:r>
          </a:p>
          <a:p>
            <a:r>
              <a:rPr lang="en-US" dirty="0"/>
              <a:t>Sadly, proper design often doesn’t occur because software not tested at scale until it is too late</a:t>
            </a:r>
          </a:p>
          <a:p>
            <a:pPr lvl="1"/>
            <a:r>
              <a:rPr lang="en-US" dirty="0"/>
              <a:t>See previous slide about where it is more expensive to fix</a:t>
            </a:r>
          </a:p>
          <a:p>
            <a:r>
              <a:rPr lang="en-US" dirty="0"/>
              <a:t>Balance Fast enough must still meet the correctness goal, or it isn’t worth it</a:t>
            </a:r>
          </a:p>
          <a:p>
            <a:pPr lvl="1"/>
            <a:r>
              <a:rPr lang="en-US" dirty="0"/>
              <a:t>At all</a:t>
            </a:r>
          </a:p>
          <a:p>
            <a:pPr lvl="1"/>
            <a:r>
              <a:rPr lang="en-US" dirty="0"/>
              <a:t>Not one bit</a:t>
            </a:r>
          </a:p>
        </p:txBody>
      </p:sp>
    </p:spTree>
    <p:extLst>
      <p:ext uri="{BB962C8B-B14F-4D97-AF65-F5344CB8AC3E}">
        <p14:creationId xmlns:p14="http://schemas.microsoft.com/office/powerpoint/2010/main" val="40960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287</TotalTime>
  <Words>342</Words>
  <Application>Microsoft Macintosh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Database Design Chat 012</vt:lpstr>
      <vt:lpstr>Louis Davidson (drsql)               </vt:lpstr>
      <vt:lpstr>Fast is so very relative</vt:lpstr>
      <vt:lpstr>What is fast enough? </vt:lpstr>
      <vt:lpstr>Performance is a Balance</vt:lpstr>
      <vt:lpstr>Possible performance enhancement value</vt:lpstr>
      <vt:lpstr>It depends</vt:lpstr>
      <vt:lpstr>General Performance</vt:lpstr>
      <vt:lpstr>Until next time…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Louis Davidson</dc:creator>
  <cp:lastModifiedBy>Davidson, Louis</cp:lastModifiedBy>
  <cp:revision>8</cp:revision>
  <dcterms:created xsi:type="dcterms:W3CDTF">2021-09-21T14:14:24Z</dcterms:created>
  <dcterms:modified xsi:type="dcterms:W3CDTF">2022-02-14T18:28:08Z</dcterms:modified>
</cp:coreProperties>
</file>